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465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770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534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843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929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56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80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41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503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310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168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4692-1EE1-443E-AF1B-2995D6CB7167}" type="datetimeFigureOut">
              <a:rPr lang="ar-IQ" smtClean="0"/>
              <a:t>26/01/1441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7A2C-68B5-4D82-9E6D-B6DDFA75394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2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90153"/>
            <a:ext cx="11874321" cy="6632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664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92466"/>
            <a:ext cx="11951594" cy="3101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3534962"/>
            <a:ext cx="11951594" cy="28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" y="141669"/>
            <a:ext cx="11951595" cy="65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218940"/>
            <a:ext cx="11925836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103031"/>
            <a:ext cx="11681138" cy="6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28789"/>
            <a:ext cx="11874321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54546"/>
            <a:ext cx="11925836" cy="74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0" y="145540"/>
            <a:ext cx="11771721" cy="2868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0" y="3013655"/>
            <a:ext cx="11771721" cy="34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90152"/>
            <a:ext cx="11925837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70384"/>
            <a:ext cx="11951594" cy="3149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3553960"/>
            <a:ext cx="11951594" cy="30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41668"/>
            <a:ext cx="11977352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" y="244699"/>
            <a:ext cx="11951595" cy="6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16</cp:revision>
  <dcterms:created xsi:type="dcterms:W3CDTF">2019-09-24T08:20:20Z</dcterms:created>
  <dcterms:modified xsi:type="dcterms:W3CDTF">2019-09-25T17:00:09Z</dcterms:modified>
</cp:coreProperties>
</file>